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24863"/>
        </a:fontRef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CFD5E0"/>
          </a:solidFill>
        </a:fill>
      </a:tcStyle>
    </a:wholeTbl>
    <a:band2H>
      <a:tcTxStyle/>
      <a:tcStyle>
        <a:tcBdr/>
        <a:fill>
          <a:solidFill>
            <a:srgbClr val="E8EBF0"/>
          </a:solidFill>
        </a:fill>
      </a:tcStyle>
    </a:band2H>
    <a:firstCol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24863"/>
        </a:fontRef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F0E2CD"/>
          </a:solidFill>
        </a:fill>
      </a:tcStyle>
    </a:wholeTbl>
    <a:band2H>
      <a:tcTxStyle/>
      <a:tcStyle>
        <a:tcBdr/>
        <a:fill>
          <a:solidFill>
            <a:srgbClr val="F7F1E8"/>
          </a:solidFill>
        </a:fill>
      </a:tcStyle>
    </a:band2H>
    <a:firstCol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24863"/>
        </a:fontRef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D7D2DE"/>
          </a:solidFill>
        </a:fill>
      </a:tcStyle>
    </a:wholeTbl>
    <a:band2H>
      <a:tcTxStyle/>
      <a:tcStyle>
        <a:tcBdr/>
        <a:fill>
          <a:solidFill>
            <a:srgbClr val="ECEAEF"/>
          </a:solidFill>
        </a:fill>
      </a:tcStyle>
    </a:band2H>
    <a:firstCol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24863"/>
        </a:fontRef>
        <a:srgbClr val="3248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/>
      <a:tcStyle>
        <a:tcBdr/>
        <a:fill>
          <a:solidFill>
            <a:srgbClr val="634D31"/>
          </a:solidFill>
        </a:fill>
      </a:tcStyle>
    </a:band2H>
    <a:firstCol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24863"/>
        </a:fontRef>
        <a:srgbClr val="3248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24863"/>
              </a:solidFill>
              <a:prstDash val="solid"/>
              <a:round/>
            </a:ln>
          </a:top>
          <a:bottom>
            <a:ln w="254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4D31"/>
          </a:solidFill>
        </a:fill>
      </a:tcStyle>
    </a:lastRow>
    <a:fir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24863"/>
              </a:solidFill>
              <a:prstDash val="solid"/>
              <a:round/>
            </a:ln>
          </a:top>
          <a:bottom>
            <a:ln w="254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24863"/>
        </a:fontRef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CCCED2"/>
          </a:solidFill>
        </a:fill>
      </a:tcStyle>
    </a:wholeTbl>
    <a:band2H>
      <a:tcTxStyle/>
      <a:tcStyle>
        <a:tcBdr/>
        <a:fill>
          <a:solidFill>
            <a:srgbClr val="E7E8EA"/>
          </a:solidFill>
        </a:fill>
      </a:tcStyle>
    </a:band2H>
    <a:firstCol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firstCol>
    <a:la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38100" cap="flat">
              <a:solidFill>
                <a:srgbClr val="634D31"/>
              </a:solidFill>
              <a:prstDash val="solid"/>
              <a:round/>
            </a:ln>
          </a:top>
          <a:bottom>
            <a:ln w="127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lastRow>
    <a:firstRow>
      <a:tcTxStyle b="on" i="off">
        <a:fontRef idx="major">
          <a:srgbClr val="634D31"/>
        </a:fontRef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round/>
            </a:ln>
          </a:left>
          <a:right>
            <a:ln w="12700" cap="flat">
              <a:solidFill>
                <a:srgbClr val="634D31"/>
              </a:solidFill>
              <a:prstDash val="solid"/>
              <a:round/>
            </a:ln>
          </a:right>
          <a:top>
            <a:ln w="12700" cap="flat">
              <a:solidFill>
                <a:srgbClr val="634D31"/>
              </a:solidFill>
              <a:prstDash val="solid"/>
              <a:round/>
            </a:ln>
          </a:top>
          <a:bottom>
            <a:ln w="38100" cap="flat">
              <a:solidFill>
                <a:srgbClr val="634D31"/>
              </a:solidFill>
              <a:prstDash val="solid"/>
              <a:round/>
            </a:ln>
          </a:bottom>
          <a:insideH>
            <a:ln w="12700" cap="flat">
              <a:solidFill>
                <a:srgbClr val="634D31"/>
              </a:solidFill>
              <a:prstDash val="solid"/>
              <a:round/>
            </a:ln>
          </a:insideH>
          <a:insideV>
            <a:ln w="12700" cap="flat">
              <a:solidFill>
                <a:srgbClr val="634D31"/>
              </a:solidFill>
              <a:prstDash val="solid"/>
              <a:round/>
            </a:ln>
          </a:insideV>
        </a:tcBdr>
        <a:fill>
          <a:solidFill>
            <a:srgbClr val="32486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24863"/>
        </a:fontRef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round/>
            </a:ln>
          </a:left>
          <a:right>
            <a:ln w="12700" cap="flat">
              <a:solidFill>
                <a:srgbClr val="324863"/>
              </a:solidFill>
              <a:prstDash val="solid"/>
              <a:round/>
            </a:ln>
          </a:right>
          <a:top>
            <a:ln w="12700" cap="flat">
              <a:solidFill>
                <a:srgbClr val="324863"/>
              </a:solidFill>
              <a:prstDash val="solid"/>
              <a:round/>
            </a:ln>
          </a:top>
          <a:bottom>
            <a:ln w="127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solidFill>
                <a:srgbClr val="324863"/>
              </a:solidFill>
              <a:prstDash val="solid"/>
              <a:round/>
            </a:ln>
          </a:insideH>
          <a:insideV>
            <a:ln w="12700" cap="flat">
              <a:solidFill>
                <a:srgbClr val="324863"/>
              </a:solidFill>
              <a:prstDash val="solid"/>
              <a:round/>
            </a:ln>
          </a:insideV>
        </a:tcBdr>
        <a:fill>
          <a:solidFill>
            <a:srgbClr val="32486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24863"/>
        </a:fontRef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round/>
            </a:ln>
          </a:left>
          <a:right>
            <a:ln w="12700" cap="flat">
              <a:solidFill>
                <a:srgbClr val="324863"/>
              </a:solidFill>
              <a:prstDash val="solid"/>
              <a:round/>
            </a:ln>
          </a:right>
          <a:top>
            <a:ln w="12700" cap="flat">
              <a:solidFill>
                <a:srgbClr val="324863"/>
              </a:solidFill>
              <a:prstDash val="solid"/>
              <a:round/>
            </a:ln>
          </a:top>
          <a:bottom>
            <a:ln w="127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solidFill>
                <a:srgbClr val="324863"/>
              </a:solidFill>
              <a:prstDash val="solid"/>
              <a:round/>
            </a:ln>
          </a:insideH>
          <a:insideV>
            <a:ln w="12700" cap="flat">
              <a:solidFill>
                <a:srgbClr val="324863"/>
              </a:solidFill>
              <a:prstDash val="solid"/>
              <a:round/>
            </a:ln>
          </a:insideV>
        </a:tcBdr>
        <a:fill>
          <a:solidFill>
            <a:srgbClr val="324863">
              <a:alpha val="20000"/>
            </a:srgbClr>
          </a:solidFill>
        </a:fill>
      </a:tcStyle>
    </a:firstCol>
    <a:lastRow>
      <a:tcTxStyle b="on" i="off">
        <a:fontRef idx="major">
          <a:srgbClr val="324863"/>
        </a:fontRef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round/>
            </a:ln>
          </a:left>
          <a:right>
            <a:ln w="12700" cap="flat">
              <a:solidFill>
                <a:srgbClr val="324863"/>
              </a:solidFill>
              <a:prstDash val="solid"/>
              <a:round/>
            </a:ln>
          </a:right>
          <a:top>
            <a:ln w="50800" cap="flat">
              <a:solidFill>
                <a:srgbClr val="324863"/>
              </a:solidFill>
              <a:prstDash val="solid"/>
              <a:round/>
            </a:ln>
          </a:top>
          <a:bottom>
            <a:ln w="127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solidFill>
                <a:srgbClr val="324863"/>
              </a:solidFill>
              <a:prstDash val="solid"/>
              <a:round/>
            </a:ln>
          </a:insideH>
          <a:insideV>
            <a:ln w="12700" cap="flat">
              <a:solidFill>
                <a:srgbClr val="32486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324863"/>
        </a:fontRef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round/>
            </a:ln>
          </a:left>
          <a:right>
            <a:ln w="12700" cap="flat">
              <a:solidFill>
                <a:srgbClr val="324863"/>
              </a:solidFill>
              <a:prstDash val="solid"/>
              <a:round/>
            </a:ln>
          </a:right>
          <a:top>
            <a:ln w="12700" cap="flat">
              <a:solidFill>
                <a:srgbClr val="324863"/>
              </a:solidFill>
              <a:prstDash val="solid"/>
              <a:round/>
            </a:ln>
          </a:top>
          <a:bottom>
            <a:ln w="25400" cap="flat">
              <a:solidFill>
                <a:srgbClr val="324863"/>
              </a:solidFill>
              <a:prstDash val="solid"/>
              <a:round/>
            </a:ln>
          </a:bottom>
          <a:insideH>
            <a:ln w="12700" cap="flat">
              <a:solidFill>
                <a:srgbClr val="324863"/>
              </a:solidFill>
              <a:prstDash val="solid"/>
              <a:round/>
            </a:ln>
          </a:insideH>
          <a:insideV>
            <a:ln w="12700" cap="flat">
              <a:solidFill>
                <a:srgbClr val="32486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38" d="100"/>
          <a:sy n="38" d="100"/>
        </p:scale>
        <p:origin x="874" y="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761999" y="12128500"/>
            <a:ext cx="22860003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Line"/>
          <p:cNvSpPr/>
          <p:nvPr/>
        </p:nvSpPr>
        <p:spPr>
          <a:xfrm>
            <a:off x="761999" y="12192000"/>
            <a:ext cx="22860003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92667" y="12417225"/>
            <a:ext cx="22974302" cy="5080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 i="1">
                <a:solidFill>
                  <a:srgbClr val="5C86B9"/>
                </a:solidFill>
              </a:defRPr>
            </a:lvl1pPr>
            <a:lvl2pPr marL="1076568" indent="-339968">
              <a:spcBef>
                <a:spcPts val="0"/>
              </a:spcBef>
              <a:buClrTx/>
              <a:buFontTx/>
              <a:defRPr sz="2400" i="1">
                <a:solidFill>
                  <a:srgbClr val="5C86B9"/>
                </a:solidFill>
              </a:defRPr>
            </a:lvl2pPr>
            <a:lvl3pPr marL="1813168" indent="-339968">
              <a:spcBef>
                <a:spcPts val="0"/>
              </a:spcBef>
              <a:buClrTx/>
              <a:buFontTx/>
              <a:defRPr sz="2400" i="1">
                <a:solidFill>
                  <a:srgbClr val="5C86B9"/>
                </a:solidFill>
              </a:defRPr>
            </a:lvl3pPr>
            <a:lvl4pPr marL="2549768" indent="-339968">
              <a:spcBef>
                <a:spcPts val="0"/>
              </a:spcBef>
              <a:buClrTx/>
              <a:buFontTx/>
              <a:defRPr sz="2400" i="1">
                <a:solidFill>
                  <a:srgbClr val="5C86B9"/>
                </a:solidFill>
              </a:defRPr>
            </a:lvl4pPr>
            <a:lvl5pPr marL="3286369" indent="-339968">
              <a:spcBef>
                <a:spcPts val="0"/>
              </a:spcBef>
              <a:buClrTx/>
              <a:buFontTx/>
              <a:defRPr sz="2400" i="1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673100" y="8305800"/>
            <a:ext cx="23050500" cy="2959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673100" y="11252200"/>
            <a:ext cx="23050500" cy="711200"/>
          </a:xfrm>
          <a:prstGeom prst="rect">
            <a:avLst/>
          </a:prstGeom>
        </p:spPr>
        <p:txBody>
          <a:bodyPr anchor="t"/>
          <a:lstStyle/>
          <a:p>
            <a:pPr marL="522986" indent="-522986" defTabSz="586104">
              <a:spcBef>
                <a:spcPts val="4100"/>
              </a:spcBef>
              <a:defRPr sz="3691"/>
            </a:pPr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6083300"/>
            <a:ext cx="19621500" cy="812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300"/>
              </a:spcBef>
              <a:buClrTx/>
              <a:buSzTx/>
              <a:buFontTx/>
              <a:buNone/>
              <a:defRPr sz="4200"/>
            </a:lvl1pPr>
            <a:lvl2pPr marL="1331545" indent="-594946" algn="ctr">
              <a:spcBef>
                <a:spcPts val="5300"/>
              </a:spcBef>
              <a:buClrTx/>
              <a:buFontTx/>
              <a:defRPr sz="4200"/>
            </a:lvl2pPr>
            <a:lvl3pPr marL="2068146" indent="-594946" algn="ctr">
              <a:spcBef>
                <a:spcPts val="5300"/>
              </a:spcBef>
              <a:buClrTx/>
              <a:buFontTx/>
              <a:defRPr sz="4200"/>
            </a:lvl3pPr>
            <a:lvl4pPr marL="2804746" indent="-594946" algn="ctr">
              <a:spcBef>
                <a:spcPts val="5300"/>
              </a:spcBef>
              <a:buClrTx/>
              <a:buFontTx/>
              <a:defRPr sz="4200"/>
            </a:lvl4pPr>
            <a:lvl5pPr marL="3541345" indent="-594946" algn="ctr">
              <a:spcBef>
                <a:spcPts val="5300"/>
              </a:spcBef>
              <a:buClrTx/>
              <a:buFontTx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812800"/>
          </a:xfrm>
          <a:prstGeom prst="rect">
            <a:avLst/>
          </a:prstGeom>
        </p:spPr>
        <p:txBody>
          <a:bodyPr anchor="t"/>
          <a:lstStyle/>
          <a:p>
            <a:pPr marL="604012" indent="-604012" defTabSz="676909">
              <a:spcBef>
                <a:spcPts val="4800"/>
              </a:spcBef>
              <a:defRPr sz="4264"/>
            </a:pPr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>
            <a:spLocks noGrp="1"/>
          </p:cNvSpPr>
          <p:nvPr>
            <p:ph type="pic" idx="21"/>
          </p:nvPr>
        </p:nvSpPr>
        <p:spPr>
          <a:xfrm>
            <a:off x="0" y="-1828800"/>
            <a:ext cx="24384000" cy="174159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ine"/>
          <p:cNvSpPr/>
          <p:nvPr/>
        </p:nvSpPr>
        <p:spPr>
          <a:xfrm>
            <a:off x="761999" y="12128500"/>
            <a:ext cx="22860003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" name="Line"/>
          <p:cNvSpPr/>
          <p:nvPr/>
        </p:nvSpPr>
        <p:spPr>
          <a:xfrm>
            <a:off x="761999" y="12192000"/>
            <a:ext cx="22860003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92667" y="12417225"/>
            <a:ext cx="22974302" cy="5080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 i="1">
                <a:solidFill>
                  <a:srgbClr val="5C86B9"/>
                </a:solidFill>
              </a:defRPr>
            </a:lvl1pPr>
            <a:lvl2pPr marL="1076568" indent="-339968">
              <a:spcBef>
                <a:spcPts val="0"/>
              </a:spcBef>
              <a:buClrTx/>
              <a:buFontTx/>
              <a:defRPr sz="2400" i="1">
                <a:solidFill>
                  <a:srgbClr val="5C86B9"/>
                </a:solidFill>
              </a:defRPr>
            </a:lvl2pPr>
            <a:lvl3pPr marL="1813168" indent="-339968">
              <a:spcBef>
                <a:spcPts val="0"/>
              </a:spcBef>
              <a:buClrTx/>
              <a:buFontTx/>
              <a:defRPr sz="2400" i="1">
                <a:solidFill>
                  <a:srgbClr val="5C86B9"/>
                </a:solidFill>
              </a:defRPr>
            </a:lvl3pPr>
            <a:lvl4pPr marL="2549768" indent="-339968">
              <a:spcBef>
                <a:spcPts val="0"/>
              </a:spcBef>
              <a:buClrTx/>
              <a:buFontTx/>
              <a:defRPr sz="2400" i="1">
                <a:solidFill>
                  <a:srgbClr val="5C86B9"/>
                </a:solidFill>
              </a:defRPr>
            </a:lvl4pPr>
            <a:lvl5pPr marL="3286369" indent="-339968">
              <a:spcBef>
                <a:spcPts val="0"/>
              </a:spcBef>
              <a:buClrTx/>
              <a:buFontTx/>
              <a:defRPr sz="2400" i="1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108352003_2880x2057.jpeg"/>
          <p:cNvSpPr>
            <a:spLocks noGrp="1"/>
          </p:cNvSpPr>
          <p:nvPr>
            <p:ph type="pic" idx="21"/>
          </p:nvPr>
        </p:nvSpPr>
        <p:spPr>
          <a:xfrm>
            <a:off x="698500" y="-698500"/>
            <a:ext cx="23012400" cy="164362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73100" y="9715500"/>
            <a:ext cx="23050500" cy="1549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22"/>
          </p:nvPr>
        </p:nvSpPr>
        <p:spPr>
          <a:xfrm>
            <a:off x="673100" y="11252200"/>
            <a:ext cx="23050500" cy="711200"/>
          </a:xfrm>
          <a:prstGeom prst="rect">
            <a:avLst/>
          </a:prstGeom>
        </p:spPr>
        <p:txBody>
          <a:bodyPr anchor="t"/>
          <a:lstStyle/>
          <a:p>
            <a:pPr marL="522986" indent="-522986" defTabSz="586104">
              <a:spcBef>
                <a:spcPts val="4100"/>
              </a:spcBef>
              <a:defRPr sz="3691"/>
            </a:pPr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"/>
          <p:cNvSpPr/>
          <p:nvPr/>
        </p:nvSpPr>
        <p:spPr>
          <a:xfrm>
            <a:off x="761999" y="6845300"/>
            <a:ext cx="22860003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" name="Line"/>
          <p:cNvSpPr/>
          <p:nvPr/>
        </p:nvSpPr>
        <p:spPr>
          <a:xfrm>
            <a:off x="761999" y="6908800"/>
            <a:ext cx="22860003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73100" y="3695700"/>
            <a:ext cx="23050500" cy="2959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"/>
          <p:cNvGrpSpPr/>
          <p:nvPr/>
        </p:nvGrpSpPr>
        <p:grpSpPr>
          <a:xfrm>
            <a:off x="673100" y="7416799"/>
            <a:ext cx="10909305" cy="63502"/>
            <a:chOff x="0" y="-1"/>
            <a:chExt cx="10909303" cy="63502"/>
          </a:xfrm>
        </p:grpSpPr>
        <p:sp>
          <p:nvSpPr>
            <p:cNvPr id="48" name="Line"/>
            <p:cNvSpPr/>
            <p:nvPr/>
          </p:nvSpPr>
          <p:spPr>
            <a:xfrm>
              <a:off x="0" y="-2"/>
              <a:ext cx="10909305" cy="2"/>
            </a:xfrm>
            <a:prstGeom prst="line">
              <a:avLst/>
            </a:prstGeom>
            <a:noFill/>
            <a:ln w="12700" cap="flat">
              <a:solidFill>
                <a:srgbClr val="7A96B9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9" name="Line"/>
            <p:cNvSpPr/>
            <p:nvPr/>
          </p:nvSpPr>
          <p:spPr>
            <a:xfrm>
              <a:off x="0" y="63500"/>
              <a:ext cx="10909305" cy="2"/>
            </a:xfrm>
            <a:prstGeom prst="line">
              <a:avLst/>
            </a:prstGeom>
            <a:noFill/>
            <a:ln w="12700" cap="flat">
              <a:solidFill>
                <a:srgbClr val="7A96B9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1" name="108177208_1914x1620.jpeg"/>
          <p:cNvSpPr>
            <a:spLocks noGrp="1"/>
          </p:cNvSpPr>
          <p:nvPr>
            <p:ph type="pic" idx="21"/>
          </p:nvPr>
        </p:nvSpPr>
        <p:spPr>
          <a:xfrm>
            <a:off x="10883900" y="0"/>
            <a:ext cx="162052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673100" y="2717800"/>
            <a:ext cx="10909300" cy="4559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7607300"/>
            <a:ext cx="10909300" cy="473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1pPr>
            <a:lvl2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2pPr>
            <a:lvl3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3pPr>
            <a:lvl4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4pPr>
            <a:lvl5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Line"/>
          <p:cNvSpPr/>
          <p:nvPr/>
        </p:nvSpPr>
        <p:spPr>
          <a:xfrm>
            <a:off x="762000" y="3606800"/>
            <a:ext cx="10668002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9" name="Line"/>
          <p:cNvSpPr/>
          <p:nvPr/>
        </p:nvSpPr>
        <p:spPr>
          <a:xfrm>
            <a:off x="762000" y="3683000"/>
            <a:ext cx="10668002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0" name="82919805_1547x1977.jpg"/>
          <p:cNvSpPr>
            <a:spLocks noGrp="1"/>
          </p:cNvSpPr>
          <p:nvPr>
            <p:ph type="pic" idx="21"/>
          </p:nvPr>
        </p:nvSpPr>
        <p:spPr>
          <a:xfrm>
            <a:off x="11366500" y="-1511300"/>
            <a:ext cx="13093700" cy="167331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673100" y="622300"/>
            <a:ext cx="10909300" cy="287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4191000"/>
            <a:ext cx="10909300" cy="8890000"/>
          </a:xfrm>
          <a:prstGeom prst="rect">
            <a:avLst/>
          </a:prstGeom>
        </p:spPr>
        <p:txBody>
          <a:bodyPr/>
          <a:lstStyle>
            <a:lvl1pPr marL="571500" indent="-571500">
              <a:spcBef>
                <a:spcPts val="5300"/>
              </a:spcBef>
              <a:defRPr sz="4200"/>
            </a:lvl1pPr>
            <a:lvl2pPr marL="1143000" indent="-571500">
              <a:spcBef>
                <a:spcPts val="5300"/>
              </a:spcBef>
              <a:defRPr sz="4200"/>
            </a:lvl2pPr>
            <a:lvl3pPr marL="1714500" indent="-571500">
              <a:spcBef>
                <a:spcPts val="5300"/>
              </a:spcBef>
              <a:defRPr sz="4200"/>
            </a:lvl3pPr>
            <a:lvl4pPr marL="2286000" indent="-571500">
              <a:spcBef>
                <a:spcPts val="5300"/>
              </a:spcBef>
              <a:defRPr sz="4200"/>
            </a:lvl4pPr>
            <a:lvl5pPr marL="2857500" indent="-571500">
              <a:spcBef>
                <a:spcPts val="53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622300"/>
            <a:ext cx="23050500" cy="12471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82919805_1547x1977.jpg"/>
          <p:cNvSpPr>
            <a:spLocks noGrp="1"/>
          </p:cNvSpPr>
          <p:nvPr>
            <p:ph type="pic" sz="half" idx="21"/>
          </p:nvPr>
        </p:nvSpPr>
        <p:spPr>
          <a:xfrm>
            <a:off x="15760700" y="4995231"/>
            <a:ext cx="7404100" cy="94621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quarter" idx="22"/>
          </p:nvPr>
        </p:nvSpPr>
        <p:spPr>
          <a:xfrm>
            <a:off x="15582900" y="952500"/>
            <a:ext cx="7772400" cy="55499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108177208_1914x1620.jpeg"/>
          <p:cNvSpPr>
            <a:spLocks noGrp="1"/>
          </p:cNvSpPr>
          <p:nvPr>
            <p:ph type="pic" idx="23"/>
          </p:nvPr>
        </p:nvSpPr>
        <p:spPr>
          <a:xfrm>
            <a:off x="1206500" y="488577"/>
            <a:ext cx="14173200" cy="119961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761999" y="3606800"/>
            <a:ext cx="22860003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Line"/>
          <p:cNvSpPr/>
          <p:nvPr/>
        </p:nvSpPr>
        <p:spPr>
          <a:xfrm>
            <a:off x="761999" y="3683000"/>
            <a:ext cx="22860003" cy="0"/>
          </a:xfrm>
          <a:prstGeom prst="line">
            <a:avLst/>
          </a:prstGeom>
          <a:ln w="12700">
            <a:solidFill>
              <a:srgbClr val="7A96B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73100" y="622300"/>
            <a:ext cx="23050500" cy="287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4191000"/>
            <a:ext cx="23050500" cy="889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8298" y="12979399"/>
            <a:ext cx="393701" cy="469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3148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314864"/>
          </a:solidFill>
          <a:uFillTx/>
          <a:latin typeface="Didot"/>
          <a:ea typeface="Didot"/>
          <a:cs typeface="Didot"/>
          <a:sym typeface="Didot"/>
        </a:defRPr>
      </a:lvl9pPr>
    </p:titleStyle>
    <p:bodyStyle>
      <a:lvl1pPr marL="7366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4732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22098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9464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36830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44196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51562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58928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66294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5200" b="0" i="0" u="none" strike="noStrike" cap="none" spc="0" baseline="0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June 11-17 2023                             Bethel University"/>
          <p:cNvSpPr txBox="1">
            <a:spLocks noGrp="1"/>
          </p:cNvSpPr>
          <p:nvPr>
            <p:ph type="body" sz="quarter" idx="1"/>
          </p:nvPr>
        </p:nvSpPr>
        <p:spPr>
          <a:xfrm>
            <a:off x="0" y="11947324"/>
            <a:ext cx="22974300" cy="144780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      June 11-17 2023                             Bethel University</a:t>
            </a:r>
          </a:p>
        </p:txBody>
      </p:sp>
      <p:sp>
        <p:nvSpPr>
          <p:cNvPr id="135" name="2023 ALA Minnesota Girls State"/>
          <p:cNvSpPr txBox="1">
            <a:spLocks noGrp="1"/>
          </p:cNvSpPr>
          <p:nvPr>
            <p:ph type="title"/>
          </p:nvPr>
        </p:nvSpPr>
        <p:spPr>
          <a:xfrm>
            <a:off x="961666" y="8134350"/>
            <a:ext cx="23050506" cy="2959100"/>
          </a:xfrm>
          <a:prstGeom prst="rect">
            <a:avLst/>
          </a:prstGeom>
          <a:blipFill>
            <a:blip r:embed="rId2"/>
          </a:blipFill>
        </p:spPr>
        <p:txBody>
          <a:bodyPr/>
          <a:lstStyle>
            <a:lvl1pPr algn="ctr">
              <a:defRPr sz="10000" spc="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2023 ALA Minnesota Girls State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37" name="FullSizeRender.jpg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877" y="133760"/>
            <a:ext cx="16930060" cy="8008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aturday ~ Farewell D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Saturday ~ Farewell Day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28300" y="12979400"/>
            <a:ext cx="393700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95" name="Citizens pack up and clean for departure…"/>
          <p:cNvSpPr txBox="1"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pPr marL="721868" indent="-721868" defTabSz="808990">
              <a:spcBef>
                <a:spcPts val="5700"/>
              </a:spcBef>
              <a:defRPr sz="5000"/>
            </a:pPr>
            <a:r>
              <a:t>Citizens pack up and clean for departure</a:t>
            </a:r>
          </a:p>
          <a:p>
            <a:pPr marL="721868" indent="-721868" defTabSz="808990">
              <a:spcBef>
                <a:spcPts val="5700"/>
              </a:spcBef>
              <a:defRPr sz="5000"/>
            </a:pPr>
            <a:r>
              <a:t>Governor gives her farewell address and review</a:t>
            </a:r>
          </a:p>
          <a:p>
            <a:pPr marL="721868" indent="-721868" defTabSz="808990">
              <a:spcBef>
                <a:spcPts val="5700"/>
              </a:spcBef>
              <a:defRPr sz="5000"/>
            </a:pPr>
            <a:r>
              <a:t>Scholarship winners announced</a:t>
            </a:r>
          </a:p>
          <a:p>
            <a:pPr marL="721868" indent="-721868" defTabSz="808990">
              <a:spcBef>
                <a:spcPts val="5700"/>
              </a:spcBef>
              <a:defRPr sz="5000"/>
            </a:pPr>
            <a:r>
              <a:t>Girls Nation Senators Announced</a:t>
            </a:r>
          </a:p>
          <a:p>
            <a:pPr marL="721868" indent="-721868" defTabSz="808990">
              <a:spcBef>
                <a:spcPts val="5700"/>
              </a:spcBef>
              <a:defRPr sz="5000"/>
            </a:pPr>
            <a:r>
              <a:t>Adjournment </a:t>
            </a:r>
          </a:p>
          <a:p>
            <a:pPr marL="721868" indent="-721868" defTabSz="808990">
              <a:spcBef>
                <a:spcPts val="5700"/>
              </a:spcBef>
              <a:defRPr sz="5000"/>
            </a:pPr>
            <a:r>
              <a:t>Head for home </a:t>
            </a:r>
          </a:p>
        </p:txBody>
      </p:sp>
      <p:pic>
        <p:nvPicPr>
          <p:cNvPr id="196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218" y="81486"/>
            <a:ext cx="7325109" cy="346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FullSizeRender.jpg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4641" y="4787329"/>
            <a:ext cx="6565974" cy="7697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5939" y="12979400"/>
            <a:ext cx="378422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00" name="As always you can contact anyone on the Girls State Committee for more information."/>
          <p:cNvSpPr txBox="1">
            <a:spLocks noGrp="1"/>
          </p:cNvSpPr>
          <p:nvPr>
            <p:ph type="body" idx="4294967295"/>
          </p:nvPr>
        </p:nvSpPr>
        <p:spPr>
          <a:xfrm>
            <a:off x="378179" y="800325"/>
            <a:ext cx="23050506" cy="8890001"/>
          </a:xfrm>
          <a:prstGeom prst="rect">
            <a:avLst/>
          </a:prstGeom>
        </p:spPr>
        <p:txBody>
          <a:bodyPr/>
          <a:lstStyle/>
          <a:p>
            <a:r>
              <a:t>As always you can contact anyone on the Girls State Committee for more information.</a:t>
            </a:r>
          </a:p>
        </p:txBody>
      </p:sp>
      <p:sp>
        <p:nvSpPr>
          <p:cNvPr id="201" name="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                             Questions?  </a:t>
            </a:r>
          </a:p>
        </p:txBody>
      </p:sp>
      <p:pic>
        <p:nvPicPr>
          <p:cNvPr id="202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65" y="546237"/>
            <a:ext cx="5474228" cy="2589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3359" y="687646"/>
            <a:ext cx="5258356" cy="2487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3970.JPG" descr="IMG_39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59" y="6263090"/>
            <a:ext cx="9052546" cy="6464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It will give them a greater understanding of our Government and how it functions through an immersive, interactive program.…"/>
          <p:cNvSpPr txBox="1">
            <a:spLocks noGrp="1"/>
          </p:cNvSpPr>
          <p:nvPr>
            <p:ph type="body" idx="1"/>
          </p:nvPr>
        </p:nvSpPr>
        <p:spPr>
          <a:xfrm>
            <a:off x="4210536" y="4065878"/>
            <a:ext cx="16816234" cy="9699347"/>
          </a:xfrm>
          <a:prstGeom prst="rect">
            <a:avLst/>
          </a:prstGeom>
        </p:spPr>
        <p:txBody>
          <a:bodyPr/>
          <a:lstStyle/>
          <a:p>
            <a:r>
              <a:t>It will give them a greater understanding of our Government and how it functions through an immersive, interactive program.  </a:t>
            </a:r>
          </a:p>
          <a:p>
            <a:r>
              <a:t>It will foster a greater sense of Americanism and responsible Citizenship</a:t>
            </a:r>
          </a:p>
          <a:p>
            <a:r>
              <a:t>They will develop friendships that can last a lifetime and learn to step outside their comfort zone.</a:t>
            </a:r>
          </a:p>
        </p:txBody>
      </p:sp>
      <p:sp>
        <p:nvSpPr>
          <p:cNvPr id="140" name="Why send a Citizen to ALA MN Girls State?"/>
          <p:cNvSpPr txBox="1">
            <a:spLocks noGrp="1"/>
          </p:cNvSpPr>
          <p:nvPr>
            <p:ph type="title"/>
          </p:nvPr>
        </p:nvSpPr>
        <p:spPr>
          <a:xfrm>
            <a:off x="859126" y="622300"/>
            <a:ext cx="23050506" cy="28702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Why send a Citizen to ALA MN Girls State? 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42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41677">
            <a:off x="18500864" y="6946669"/>
            <a:ext cx="9848573" cy="3404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31701">
            <a:off x="-4251708" y="7240802"/>
            <a:ext cx="10206802" cy="3196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unday ~ Get Acquainted Day…"/>
          <p:cNvSpPr txBox="1">
            <a:spLocks noGrp="1"/>
          </p:cNvSpPr>
          <p:nvPr>
            <p:ph type="body" idx="1"/>
          </p:nvPr>
        </p:nvSpPr>
        <p:spPr>
          <a:xfrm>
            <a:off x="666750" y="4203700"/>
            <a:ext cx="23050500" cy="8890000"/>
          </a:xfrm>
          <a:prstGeom prst="rect">
            <a:avLst/>
          </a:prstGeom>
        </p:spPr>
        <p:txBody>
          <a:bodyPr/>
          <a:lstStyle/>
          <a:p>
            <a:pPr marL="604012" indent="-604012" defTabSz="676909">
              <a:spcBef>
                <a:spcPts val="4800"/>
              </a:spcBef>
              <a:defRPr sz="4200"/>
            </a:pPr>
            <a:r>
              <a:t>Sunday ~ Get Acquainted Day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Monday ~ City Day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Tuesday ~ County Day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Wednesday ~ Americanism Day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Thursday ~ Inauguration Day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Friday ~ Capital Day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Saturday ~ Farewell Day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47" name="A week at ALA MN Girls State, what’s it like?"/>
          <p:cNvSpPr txBox="1">
            <a:spLocks noGrp="1"/>
          </p:cNvSpPr>
          <p:nvPr>
            <p:ph type="title"/>
          </p:nvPr>
        </p:nvSpPr>
        <p:spPr>
          <a:xfrm>
            <a:off x="673100" y="666750"/>
            <a:ext cx="23050500" cy="28702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rPr dirty="0"/>
              <a:t>A week at ALA MN Girls State, what’s it like? </a:t>
            </a:r>
          </a:p>
        </p:txBody>
      </p:sp>
      <p:pic>
        <p:nvPicPr>
          <p:cNvPr id="148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2828">
            <a:off x="10177095" y="4336276"/>
            <a:ext cx="6374506" cy="4464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FullSizeRender.jpg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362" y="9028834"/>
            <a:ext cx="5897658" cy="390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FullSizeRender.jpg" descr="FullSizeRen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7216">
            <a:off x="18183282" y="5973152"/>
            <a:ext cx="5084116" cy="3597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unday ~ Get Acquainted D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     Sunday ~ Get Acquainted Day   </a:t>
            </a:r>
          </a:p>
        </p:txBody>
      </p:sp>
      <p:sp>
        <p:nvSpPr>
          <p:cNvPr id="153" name="Citizens check into their dorm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Citizens check into their dorms</a:t>
            </a:r>
          </a:p>
          <a:p>
            <a:r>
              <a:t>Citizens learn about city governments and begin to organize their cities and register to vote.  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55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449" y="3989032"/>
            <a:ext cx="5071692" cy="438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FullSizeRender.jpg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766" y="9865569"/>
            <a:ext cx="6671059" cy="3463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7943.JPG" descr="IMG_79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296" y="4171572"/>
            <a:ext cx="5355815" cy="4016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Monday ~ City D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Monday ~ City Day</a:t>
            </a:r>
          </a:p>
        </p:txBody>
      </p:sp>
      <p:sp>
        <p:nvSpPr>
          <p:cNvPr id="160" name="Citizens have City Meetings, decide on a form of government for their city and hold City election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Citizens have City Meetings, decide on a form of government for their city and hold City elections.</a:t>
            </a:r>
          </a:p>
          <a:p>
            <a:r>
              <a:t>Citizens hear from panelists on topics from City government, Judicial branches and  Party officials</a:t>
            </a:r>
          </a:p>
          <a:p>
            <a:r>
              <a:t>Citizens learn about Parliamentary Procedure, Parties and Party Caucuses </a:t>
            </a:r>
          </a:p>
          <a:p>
            <a:r>
              <a:t>Campaigning begins for County offices 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62" name="IMG_5574.JPG" descr="IMG_55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6603">
            <a:off x="13392441" y="889205"/>
            <a:ext cx="6874759" cy="350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ullSizeRender.jpg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3804">
            <a:off x="16295182" y="11042770"/>
            <a:ext cx="3394479" cy="2534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uesday ~ County Day"/>
          <p:cNvSpPr txBox="1">
            <a:spLocks noGrp="1"/>
          </p:cNvSpPr>
          <p:nvPr>
            <p:ph type="title"/>
          </p:nvPr>
        </p:nvSpPr>
        <p:spPr>
          <a:xfrm>
            <a:off x="666750" y="666750"/>
            <a:ext cx="23050500" cy="28702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Tuesday ~ County Day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67" name="Citizens file for and run for County offices.  County elections are held.…"/>
          <p:cNvSpPr txBox="1">
            <a:spLocks noGrp="1"/>
          </p:cNvSpPr>
          <p:nvPr>
            <p:ph type="body" idx="4294967295"/>
          </p:nvPr>
        </p:nvSpPr>
        <p:spPr>
          <a:xfrm>
            <a:off x="185801" y="4191000"/>
            <a:ext cx="23050506" cy="8890000"/>
          </a:xfrm>
          <a:prstGeom prst="rect">
            <a:avLst/>
          </a:prstGeom>
        </p:spPr>
        <p:txBody>
          <a:bodyPr/>
          <a:lstStyle/>
          <a:p>
            <a:r>
              <a:t>Citizens file for and run for County offices.  County elections are held.  </a:t>
            </a:r>
          </a:p>
          <a:p>
            <a:r>
              <a:t>Citizens hear from a Panel of County government officials and speakers from the Legislative Branch. </a:t>
            </a:r>
          </a:p>
          <a:p>
            <a:r>
              <a:t>County caucus meetings are held and Party platforms begin to develop</a:t>
            </a:r>
          </a:p>
          <a:p>
            <a:r>
              <a:t>A panel from the Women’s Bar Association speaks </a:t>
            </a:r>
          </a:p>
          <a:p>
            <a:r>
              <a:t>Campaigning begins for State Offices </a:t>
            </a:r>
          </a:p>
        </p:txBody>
      </p:sp>
      <p:pic>
        <p:nvPicPr>
          <p:cNvPr id="168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3389">
            <a:off x="16562173" y="9668609"/>
            <a:ext cx="2976863" cy="380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FullSizeRender.jpg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4895">
            <a:off x="17388354" y="624146"/>
            <a:ext cx="3037076" cy="3652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ednesday ~ Americanism D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Wednesday ~ Americanism Day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73" name="Citizens file for State offices…"/>
          <p:cNvSpPr txBox="1">
            <a:spLocks noGrp="1"/>
          </p:cNvSpPr>
          <p:nvPr>
            <p:ph type="body" idx="4294967295"/>
          </p:nvPr>
        </p:nvSpPr>
        <p:spPr>
          <a:xfrm>
            <a:off x="1779275" y="4191000"/>
            <a:ext cx="23050506" cy="8890000"/>
          </a:xfrm>
          <a:prstGeom prst="rect">
            <a:avLst/>
          </a:prstGeom>
        </p:spPr>
        <p:txBody>
          <a:bodyPr/>
          <a:lstStyle/>
          <a:p>
            <a:pPr marL="604012" indent="-604012" defTabSz="676909">
              <a:spcBef>
                <a:spcPts val="4800"/>
              </a:spcBef>
              <a:defRPr sz="4200"/>
            </a:pPr>
            <a:r>
              <a:t>Citizens file for State offices 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County Meetings are held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State Party Conventions begin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State Primary and General Elections are held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Citizens hear from an Americanism speaker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Candlelight Ceremony is held</a:t>
            </a:r>
          </a:p>
          <a:p>
            <a:pPr marL="604012" indent="-604012" defTabSz="676909">
              <a:spcBef>
                <a:spcPts val="4800"/>
              </a:spcBef>
              <a:defRPr sz="4200"/>
            </a:pPr>
            <a:r>
              <a:t>House and Senate as well as the Courts are organzied </a:t>
            </a:r>
          </a:p>
        </p:txBody>
      </p:sp>
      <p:pic>
        <p:nvPicPr>
          <p:cNvPr id="174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342" y="5314950"/>
            <a:ext cx="4762503" cy="308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7942.JPG" descr="IMG_79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2216">
            <a:off x="18157992" y="7124775"/>
            <a:ext cx="5384422" cy="538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FullSizeRender.jpg" descr="FullSizeRen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9492" y="605503"/>
            <a:ext cx="6329782" cy="4529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hursday ~ Inauguration D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Thursday ~ Inauguration Day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80" name="The House and Senate Convene…"/>
          <p:cNvSpPr txBox="1"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House and Senate Convene </a:t>
            </a:r>
          </a:p>
          <a:p>
            <a:r>
              <a:t>Legislative consultants meet with Citizens and Bills are finalized</a:t>
            </a:r>
          </a:p>
          <a:p>
            <a:r>
              <a:t>Mock Trials practiced </a:t>
            </a:r>
          </a:p>
          <a:p>
            <a:r>
              <a:t>Inaguration</a:t>
            </a:r>
          </a:p>
        </p:txBody>
      </p:sp>
      <p:pic>
        <p:nvPicPr>
          <p:cNvPr id="181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9159">
            <a:off x="18079544" y="1434445"/>
            <a:ext cx="3491286" cy="434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FullSizeRender.jpg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415" y="8772769"/>
            <a:ext cx="5183219" cy="4058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7945.JPG" descr="IMG_79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316" y="8455155"/>
            <a:ext cx="5413799" cy="4058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riday ~ Capital D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Friday ~ Capital Day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98150" y="12979400"/>
            <a:ext cx="254001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87" name="Citizens head to the Capital…"/>
          <p:cNvSpPr txBox="1">
            <a:spLocks noGrp="1"/>
          </p:cNvSpPr>
          <p:nvPr>
            <p:ph type="body" idx="4294967295"/>
          </p:nvPr>
        </p:nvSpPr>
        <p:spPr>
          <a:xfrm>
            <a:off x="841429" y="4191000"/>
            <a:ext cx="23050506" cy="8890000"/>
          </a:xfrm>
          <a:prstGeom prst="rect">
            <a:avLst/>
          </a:prstGeom>
        </p:spPr>
        <p:txBody>
          <a:bodyPr/>
          <a:lstStyle/>
          <a:p>
            <a:r>
              <a:t>Citizens head to the Capital</a:t>
            </a:r>
          </a:p>
          <a:p>
            <a:r>
              <a:t>Joint Session of Legislature is Convened</a:t>
            </a:r>
          </a:p>
          <a:p>
            <a:r>
              <a:t>Mock Trials are conducted</a:t>
            </a:r>
          </a:p>
          <a:p>
            <a:r>
              <a:t>Variety Show</a:t>
            </a:r>
          </a:p>
        </p:txBody>
      </p:sp>
      <p:pic>
        <p:nvPicPr>
          <p:cNvPr id="188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94946">
            <a:off x="13225470" y="634613"/>
            <a:ext cx="9742315" cy="555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FullSizeRender.jpg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4838">
            <a:off x="12457352" y="8303093"/>
            <a:ext cx="3762422" cy="4565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FullSizeRender.jpg" descr="FullSizeRen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0477" y="6705600"/>
            <a:ext cx="4292304" cy="386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FullSizeRender.jpg" descr="FullSizeRend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55956">
            <a:off x="19560990" y="9243128"/>
            <a:ext cx="4135656" cy="3646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Editorial">
  <a:themeElements>
    <a:clrScheme name="Editorial">
      <a:dk1>
        <a:srgbClr val="324863"/>
      </a:dk1>
      <a:lt1>
        <a:srgbClr val="634D31"/>
      </a:lt1>
      <a:dk2>
        <a:srgbClr val="A7A7A7"/>
      </a:dk2>
      <a:lt2>
        <a:srgbClr val="535353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34D3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34D3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Custom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Didot</vt:lpstr>
      <vt:lpstr>Helvetica</vt:lpstr>
      <vt:lpstr>Helvetica Neue</vt:lpstr>
      <vt:lpstr>Palatino</vt:lpstr>
      <vt:lpstr>Zapf Dingbats</vt:lpstr>
      <vt:lpstr>Editorial</vt:lpstr>
      <vt:lpstr>2023 ALA Minnesota Girls State</vt:lpstr>
      <vt:lpstr>Why send a Citizen to ALA MN Girls State? </vt:lpstr>
      <vt:lpstr>A week at ALA MN Girls State, what’s it like? </vt:lpstr>
      <vt:lpstr>     Sunday ~ Get Acquainted Day   </vt:lpstr>
      <vt:lpstr>Monday ~ City Day</vt:lpstr>
      <vt:lpstr>Tuesday ~ County Day</vt:lpstr>
      <vt:lpstr>Wednesday ~ Americanism Day</vt:lpstr>
      <vt:lpstr>Thursday ~ Inauguration Day</vt:lpstr>
      <vt:lpstr>Friday ~ Capital Day</vt:lpstr>
      <vt:lpstr>Saturday ~ Farewell Day</vt:lpstr>
      <vt:lpstr>                             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ALA Minnesota Girls State</dc:title>
  <dc:creator>Wayne Schlicht</dc:creator>
  <cp:lastModifiedBy>Wayne Schlicht</cp:lastModifiedBy>
  <cp:revision>1</cp:revision>
  <dcterms:modified xsi:type="dcterms:W3CDTF">2022-12-06T14:26:34Z</dcterms:modified>
</cp:coreProperties>
</file>